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5" r:id="rId2"/>
    <p:sldId id="310" r:id="rId3"/>
    <p:sldId id="320" r:id="rId4"/>
    <p:sldId id="321" r:id="rId5"/>
    <p:sldId id="312" r:id="rId6"/>
    <p:sldId id="322" r:id="rId7"/>
    <p:sldId id="323" r:id="rId8"/>
    <p:sldId id="324" r:id="rId9"/>
    <p:sldId id="325" r:id="rId10"/>
    <p:sldId id="326" r:id="rId11"/>
    <p:sldId id="327" r:id="rId12"/>
  </p:sldIdLst>
  <p:sldSz cx="12188825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9" autoAdjust="0"/>
  </p:normalViewPr>
  <p:slideViewPr>
    <p:cSldViewPr showGuides="1">
      <p:cViewPr varScale="1">
        <p:scale>
          <a:sx n="82" d="100"/>
          <a:sy n="82" d="100"/>
        </p:scale>
        <p:origin x="86" y="6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9DE493-19D7-4EC9-97C9-5F26233F1106}" type="doc">
      <dgm:prSet loTypeId="urn:microsoft.com/office/officeart/2005/8/layout/hProcess4" loCatId="process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B986F71-3126-4196-BD30-74AEDC39A1CA}">
      <dgm:prSet phldrT="[Text]"/>
      <dgm:spPr/>
      <dgm:t>
        <a:bodyPr/>
        <a:lstStyle/>
        <a:p>
          <a:r>
            <a:rPr lang="en-US" dirty="0"/>
            <a:t>Setup of Canvas</a:t>
          </a:r>
        </a:p>
      </dgm:t>
    </dgm:pt>
    <dgm:pt modelId="{9B3CE34A-9B3E-4D5F-94E0-DFBB94FF5A03}" type="parTrans" cxnId="{1423FC72-83C7-4510-8021-28EAEA493E68}">
      <dgm:prSet/>
      <dgm:spPr/>
      <dgm:t>
        <a:bodyPr/>
        <a:lstStyle/>
        <a:p>
          <a:endParaRPr lang="en-US"/>
        </a:p>
      </dgm:t>
    </dgm:pt>
    <dgm:pt modelId="{D0B150DF-3AA4-454C-8652-25880449C422}" type="sibTrans" cxnId="{1423FC72-83C7-4510-8021-28EAEA493E68}">
      <dgm:prSet/>
      <dgm:spPr/>
      <dgm:t>
        <a:bodyPr/>
        <a:lstStyle/>
        <a:p>
          <a:endParaRPr lang="en-US"/>
        </a:p>
      </dgm:t>
    </dgm:pt>
    <dgm:pt modelId="{AB2E8498-CC81-452F-A895-08F3845AA347}">
      <dgm:prSet phldrT="[Text]"/>
      <dgm:spPr/>
      <dgm:t>
        <a:bodyPr/>
        <a:lstStyle/>
        <a:p>
          <a:endParaRPr lang="en-US" dirty="0"/>
        </a:p>
      </dgm:t>
    </dgm:pt>
    <dgm:pt modelId="{4C65E2C8-0CBB-4D8C-AD60-6B0105C62B84}" type="parTrans" cxnId="{2D5B3E3B-3EE5-4072-933E-27DF5400591C}">
      <dgm:prSet/>
      <dgm:spPr/>
      <dgm:t>
        <a:bodyPr/>
        <a:lstStyle/>
        <a:p>
          <a:endParaRPr lang="en-US"/>
        </a:p>
      </dgm:t>
    </dgm:pt>
    <dgm:pt modelId="{9A1F3304-AA9E-4FBC-89BA-9095C80E47C9}" type="sibTrans" cxnId="{2D5B3E3B-3EE5-4072-933E-27DF5400591C}">
      <dgm:prSet/>
      <dgm:spPr/>
      <dgm:t>
        <a:bodyPr/>
        <a:lstStyle/>
        <a:p>
          <a:endParaRPr lang="en-US"/>
        </a:p>
      </dgm:t>
    </dgm:pt>
    <dgm:pt modelId="{BF381BD4-48DC-48BF-8C18-C307CDD4D490}">
      <dgm:prSet phldrT="[Text]"/>
      <dgm:spPr/>
      <dgm:t>
        <a:bodyPr/>
        <a:lstStyle/>
        <a:p>
          <a:r>
            <a:rPr lang="en-US" dirty="0"/>
            <a:t>Open the same socket io enabled Canvas on multiple computers to start collaborating</a:t>
          </a:r>
        </a:p>
      </dgm:t>
    </dgm:pt>
    <dgm:pt modelId="{5D881325-883F-44A1-A5FB-E01856D07A5B}" type="parTrans" cxnId="{5F9EDECD-FB20-4615-B5EC-47255B2B532F}">
      <dgm:prSet/>
      <dgm:spPr/>
      <dgm:t>
        <a:bodyPr/>
        <a:lstStyle/>
        <a:p>
          <a:endParaRPr lang="en-US"/>
        </a:p>
      </dgm:t>
    </dgm:pt>
    <dgm:pt modelId="{2C645F98-BC4B-4797-BC42-0872EA7B0575}" type="sibTrans" cxnId="{5F9EDECD-FB20-4615-B5EC-47255B2B532F}">
      <dgm:prSet/>
      <dgm:spPr/>
      <dgm:t>
        <a:bodyPr/>
        <a:lstStyle/>
        <a:p>
          <a:endParaRPr lang="en-US"/>
        </a:p>
      </dgm:t>
    </dgm:pt>
    <dgm:pt modelId="{F6D27D1B-CDCB-481F-B8FA-AB31B2A119DE}">
      <dgm:prSet phldrT="[Text]"/>
      <dgm:spPr/>
      <dgm:t>
        <a:bodyPr/>
        <a:lstStyle/>
        <a:p>
          <a:r>
            <a:rPr lang="en-US" dirty="0"/>
            <a:t>Design</a:t>
          </a:r>
        </a:p>
      </dgm:t>
    </dgm:pt>
    <dgm:pt modelId="{8A7BF306-8E53-4B16-9E7E-A79AE3DF6BE2}" type="parTrans" cxnId="{A63D53AC-541A-4D09-9620-8B1C8D7B91DE}">
      <dgm:prSet/>
      <dgm:spPr/>
      <dgm:t>
        <a:bodyPr/>
        <a:lstStyle/>
        <a:p>
          <a:endParaRPr lang="en-US"/>
        </a:p>
      </dgm:t>
    </dgm:pt>
    <dgm:pt modelId="{7AEB6639-3258-49E8-8B1F-B4A9C61922BE}" type="sibTrans" cxnId="{A63D53AC-541A-4D09-9620-8B1C8D7B91DE}">
      <dgm:prSet/>
      <dgm:spPr/>
      <dgm:t>
        <a:bodyPr/>
        <a:lstStyle/>
        <a:p>
          <a:endParaRPr lang="en-US"/>
        </a:p>
      </dgm:t>
    </dgm:pt>
    <dgm:pt modelId="{0B00F5A8-A0EF-4111-9D86-004317B4F49E}">
      <dgm:prSet phldrT="[Text]"/>
      <dgm:spPr/>
      <dgm:t>
        <a:bodyPr/>
        <a:lstStyle/>
        <a:p>
          <a:r>
            <a:rPr lang="en-US" dirty="0"/>
            <a:t>Design collaboratively</a:t>
          </a:r>
        </a:p>
      </dgm:t>
    </dgm:pt>
    <dgm:pt modelId="{EC916B99-8D26-4265-B7BE-BB461C68DA5C}" type="parTrans" cxnId="{86F910E7-C9D0-48E5-A3A3-C70127E96FC1}">
      <dgm:prSet/>
      <dgm:spPr/>
      <dgm:t>
        <a:bodyPr/>
        <a:lstStyle/>
        <a:p>
          <a:endParaRPr lang="en-US"/>
        </a:p>
      </dgm:t>
    </dgm:pt>
    <dgm:pt modelId="{CE48C676-980A-4BAC-A3C8-9ABC315DAE51}" type="sibTrans" cxnId="{86F910E7-C9D0-48E5-A3A3-C70127E96FC1}">
      <dgm:prSet/>
      <dgm:spPr/>
      <dgm:t>
        <a:bodyPr/>
        <a:lstStyle/>
        <a:p>
          <a:endParaRPr lang="en-US"/>
        </a:p>
      </dgm:t>
    </dgm:pt>
    <dgm:pt modelId="{58828492-5CEF-4AFE-95CB-5D7E6A18158B}">
      <dgm:prSet phldrT="[Text]"/>
      <dgm:spPr/>
      <dgm:t>
        <a:bodyPr/>
        <a:lstStyle/>
        <a:p>
          <a:r>
            <a:rPr lang="en-US" dirty="0"/>
            <a:t>Finalize</a:t>
          </a:r>
        </a:p>
      </dgm:t>
    </dgm:pt>
    <dgm:pt modelId="{F664BA43-1B81-496F-A04E-CE4B4A525697}" type="parTrans" cxnId="{ECE9152A-59A8-4A3A-9D34-DB38A074F636}">
      <dgm:prSet/>
      <dgm:spPr/>
      <dgm:t>
        <a:bodyPr/>
        <a:lstStyle/>
        <a:p>
          <a:endParaRPr lang="en-US"/>
        </a:p>
      </dgm:t>
    </dgm:pt>
    <dgm:pt modelId="{2D386477-EC66-449A-8D41-5F8A212C3D8E}" type="sibTrans" cxnId="{ECE9152A-59A8-4A3A-9D34-DB38A074F636}">
      <dgm:prSet/>
      <dgm:spPr/>
      <dgm:t>
        <a:bodyPr/>
        <a:lstStyle/>
        <a:p>
          <a:endParaRPr lang="en-US"/>
        </a:p>
      </dgm:t>
    </dgm:pt>
    <dgm:pt modelId="{68838C34-4D02-49F8-ADD7-BFA90D87B7EA}">
      <dgm:prSet phldrT="[Text]"/>
      <dgm:spPr/>
      <dgm:t>
        <a:bodyPr/>
        <a:lstStyle/>
        <a:p>
          <a:r>
            <a:rPr lang="en-US" dirty="0"/>
            <a:t>Save the work</a:t>
          </a:r>
        </a:p>
      </dgm:t>
    </dgm:pt>
    <dgm:pt modelId="{F2AD00AD-6A23-4C89-A107-68EF5D1F0B94}" type="parTrans" cxnId="{4143D757-8617-4C89-8322-E3B29A1874AF}">
      <dgm:prSet/>
      <dgm:spPr/>
      <dgm:t>
        <a:bodyPr/>
        <a:lstStyle/>
        <a:p>
          <a:endParaRPr lang="en-US"/>
        </a:p>
      </dgm:t>
    </dgm:pt>
    <dgm:pt modelId="{FFC4FCE7-6F2F-4F91-A74A-7C4C32A81657}" type="sibTrans" cxnId="{4143D757-8617-4C89-8322-E3B29A1874AF}">
      <dgm:prSet/>
      <dgm:spPr/>
      <dgm:t>
        <a:bodyPr/>
        <a:lstStyle/>
        <a:p>
          <a:endParaRPr lang="en-US"/>
        </a:p>
      </dgm:t>
    </dgm:pt>
    <dgm:pt modelId="{65B6D8B9-E558-4264-B37F-7B4B2A8896DF}">
      <dgm:prSet phldrT="[Text]"/>
      <dgm:spPr/>
      <dgm:t>
        <a:bodyPr/>
        <a:lstStyle/>
        <a:p>
          <a:r>
            <a:rPr lang="en-US" dirty="0"/>
            <a:t>Discuss using Text or speech without moving out from the canvas</a:t>
          </a:r>
        </a:p>
      </dgm:t>
    </dgm:pt>
    <dgm:pt modelId="{04F5A724-3AA7-4E78-B992-BCB3E916993F}" type="parTrans" cxnId="{CA96E113-7151-48C8-B4D5-7AA211772CC8}">
      <dgm:prSet/>
      <dgm:spPr/>
      <dgm:t>
        <a:bodyPr/>
        <a:lstStyle/>
        <a:p>
          <a:endParaRPr lang="en-US"/>
        </a:p>
      </dgm:t>
    </dgm:pt>
    <dgm:pt modelId="{370A79FF-9957-49E1-811F-78AB198DD9E0}" type="sibTrans" cxnId="{CA96E113-7151-48C8-B4D5-7AA211772CC8}">
      <dgm:prSet/>
      <dgm:spPr/>
      <dgm:t>
        <a:bodyPr/>
        <a:lstStyle/>
        <a:p>
          <a:endParaRPr lang="en-US"/>
        </a:p>
      </dgm:t>
    </dgm:pt>
    <dgm:pt modelId="{6E7DBE00-7E5B-46F8-BBA0-CF0079A58E82}">
      <dgm:prSet phldrT="[Text]"/>
      <dgm:spPr/>
      <dgm:t>
        <a:bodyPr/>
        <a:lstStyle/>
        <a:p>
          <a:r>
            <a:rPr lang="en-US" dirty="0"/>
            <a:t>Or refresh</a:t>
          </a:r>
        </a:p>
      </dgm:t>
    </dgm:pt>
    <dgm:pt modelId="{6FAC7821-43C2-4A12-9638-E9B1BDE7C8D8}" type="parTrans" cxnId="{3D080EE7-BDF0-495B-A4FB-103A296CD73B}">
      <dgm:prSet/>
      <dgm:spPr/>
      <dgm:t>
        <a:bodyPr/>
        <a:lstStyle/>
        <a:p>
          <a:endParaRPr lang="en-US"/>
        </a:p>
      </dgm:t>
    </dgm:pt>
    <dgm:pt modelId="{65147ED7-18A4-49A5-9AEE-066FB0363316}" type="sibTrans" cxnId="{3D080EE7-BDF0-495B-A4FB-103A296CD73B}">
      <dgm:prSet/>
      <dgm:spPr/>
      <dgm:t>
        <a:bodyPr/>
        <a:lstStyle/>
        <a:p>
          <a:endParaRPr lang="en-US"/>
        </a:p>
      </dgm:t>
    </dgm:pt>
    <dgm:pt modelId="{6C3AD8C2-F48B-453C-B4C0-7470C16CA4E2}">
      <dgm:prSet phldrT="[Text]"/>
      <dgm:spPr/>
      <dgm:t>
        <a:bodyPr/>
        <a:lstStyle/>
        <a:p>
          <a:r>
            <a:rPr lang="en-US" dirty="0"/>
            <a:t>Use and share required files using </a:t>
          </a:r>
          <a:r>
            <a:rPr lang="en-US" dirty="0" err="1"/>
            <a:t>Weavy</a:t>
          </a:r>
          <a:r>
            <a:rPr lang="en-US" dirty="0"/>
            <a:t> file picker</a:t>
          </a:r>
        </a:p>
      </dgm:t>
    </dgm:pt>
    <dgm:pt modelId="{52B0D2E7-1EE6-40C0-81A2-0956D247F5F5}" type="parTrans" cxnId="{5A81A06A-32AC-47FE-8E03-1CC9DEB2EA1B}">
      <dgm:prSet/>
      <dgm:spPr/>
      <dgm:t>
        <a:bodyPr/>
        <a:lstStyle/>
        <a:p>
          <a:endParaRPr lang="en-IN"/>
        </a:p>
      </dgm:t>
    </dgm:pt>
    <dgm:pt modelId="{10CC0D29-A370-4FE4-ABCF-1B7527DDE504}" type="sibTrans" cxnId="{5A81A06A-32AC-47FE-8E03-1CC9DEB2EA1B}">
      <dgm:prSet/>
      <dgm:spPr/>
      <dgm:t>
        <a:bodyPr/>
        <a:lstStyle/>
        <a:p>
          <a:endParaRPr lang="en-IN"/>
        </a:p>
      </dgm:t>
    </dgm:pt>
    <dgm:pt modelId="{F27E06E0-7A5D-469B-B6E8-873D1DB4AD4D}">
      <dgm:prSet phldrT="[Text]"/>
      <dgm:spPr/>
      <dgm:t>
        <a:bodyPr/>
        <a:lstStyle/>
        <a:p>
          <a:r>
            <a:rPr lang="en-US" dirty="0"/>
            <a:t>Or switch to new design theme</a:t>
          </a:r>
        </a:p>
      </dgm:t>
    </dgm:pt>
    <dgm:pt modelId="{3F0B655D-1F2A-47FB-9388-444D388BF800}" type="parTrans" cxnId="{BD631057-753B-4655-AEC8-9DD58C0CA592}">
      <dgm:prSet/>
      <dgm:spPr/>
      <dgm:t>
        <a:bodyPr/>
        <a:lstStyle/>
        <a:p>
          <a:endParaRPr lang="en-IN"/>
        </a:p>
      </dgm:t>
    </dgm:pt>
    <dgm:pt modelId="{E02B6D8D-F695-4E60-8557-606A8F3C403F}" type="sibTrans" cxnId="{BD631057-753B-4655-AEC8-9DD58C0CA592}">
      <dgm:prSet/>
      <dgm:spPr/>
      <dgm:t>
        <a:bodyPr/>
        <a:lstStyle/>
        <a:p>
          <a:endParaRPr lang="en-IN"/>
        </a:p>
      </dgm:t>
    </dgm:pt>
    <dgm:pt modelId="{AFBDC49F-4B7A-41BE-9544-8D77700AD00D}">
      <dgm:prSet phldrT="[Text]"/>
      <dgm:spPr/>
      <dgm:t>
        <a:bodyPr/>
        <a:lstStyle/>
        <a:p>
          <a:r>
            <a:rPr lang="en-US" dirty="0"/>
            <a:t>All at one place</a:t>
          </a:r>
        </a:p>
      </dgm:t>
    </dgm:pt>
    <dgm:pt modelId="{3B22BB3D-FF8E-42B1-99DC-C98271024C87}" type="parTrans" cxnId="{3ABA0793-9839-466A-BB8E-9E3D5DCF6C9B}">
      <dgm:prSet/>
      <dgm:spPr/>
      <dgm:t>
        <a:bodyPr/>
        <a:lstStyle/>
        <a:p>
          <a:endParaRPr lang="en-IN"/>
        </a:p>
      </dgm:t>
    </dgm:pt>
    <dgm:pt modelId="{C2FF2B6C-B7B6-4DE5-95CC-9811FF95F244}" type="sibTrans" cxnId="{3ABA0793-9839-466A-BB8E-9E3D5DCF6C9B}">
      <dgm:prSet/>
      <dgm:spPr/>
      <dgm:t>
        <a:bodyPr/>
        <a:lstStyle/>
        <a:p>
          <a:endParaRPr lang="en-IN"/>
        </a:p>
      </dgm:t>
    </dgm:pt>
    <dgm:pt modelId="{3960CFF8-4383-4382-8D6D-F2A00F508E8D}" type="pres">
      <dgm:prSet presAssocID="{0E9DE493-19D7-4EC9-97C9-5F26233F1106}" presName="Name0" presStyleCnt="0">
        <dgm:presLayoutVars>
          <dgm:dir/>
          <dgm:animLvl val="lvl"/>
          <dgm:resizeHandles val="exact"/>
        </dgm:presLayoutVars>
      </dgm:prSet>
      <dgm:spPr/>
    </dgm:pt>
    <dgm:pt modelId="{366CFF54-5C8F-47F9-BFD8-D9AF3EADDA3E}" type="pres">
      <dgm:prSet presAssocID="{0E9DE493-19D7-4EC9-97C9-5F26233F1106}" presName="tSp" presStyleCnt="0"/>
      <dgm:spPr/>
    </dgm:pt>
    <dgm:pt modelId="{13688FBD-4079-41FE-A6A2-B5B0F293E6BF}" type="pres">
      <dgm:prSet presAssocID="{0E9DE493-19D7-4EC9-97C9-5F26233F1106}" presName="bSp" presStyleCnt="0"/>
      <dgm:spPr/>
    </dgm:pt>
    <dgm:pt modelId="{224851B6-C14D-49DE-883B-A13003DA4601}" type="pres">
      <dgm:prSet presAssocID="{0E9DE493-19D7-4EC9-97C9-5F26233F1106}" presName="process" presStyleCnt="0"/>
      <dgm:spPr/>
    </dgm:pt>
    <dgm:pt modelId="{1439717B-283C-48FF-AF62-1990F52B6512}" type="pres">
      <dgm:prSet presAssocID="{FB986F71-3126-4196-BD30-74AEDC39A1CA}" presName="composite1" presStyleCnt="0"/>
      <dgm:spPr/>
    </dgm:pt>
    <dgm:pt modelId="{BCCE6711-D1D8-4B2C-917E-41AB5A6114A8}" type="pres">
      <dgm:prSet presAssocID="{FB986F71-3126-4196-BD30-74AEDC39A1CA}" presName="dummyNode1" presStyleLbl="node1" presStyleIdx="0" presStyleCnt="3"/>
      <dgm:spPr/>
    </dgm:pt>
    <dgm:pt modelId="{96015622-8A46-45CF-A72A-2856B699B374}" type="pres">
      <dgm:prSet presAssocID="{FB986F71-3126-4196-BD30-74AEDC39A1CA}" presName="childNode1" presStyleLbl="bgAcc1" presStyleIdx="0" presStyleCnt="3">
        <dgm:presLayoutVars>
          <dgm:bulletEnabled val="1"/>
        </dgm:presLayoutVars>
      </dgm:prSet>
      <dgm:spPr/>
    </dgm:pt>
    <dgm:pt modelId="{BFE859F2-A9E8-4F95-9161-8EC68F2D30C4}" type="pres">
      <dgm:prSet presAssocID="{FB986F71-3126-4196-BD30-74AEDC39A1CA}" presName="childNode1tx" presStyleLbl="bgAcc1" presStyleIdx="0" presStyleCnt="3">
        <dgm:presLayoutVars>
          <dgm:bulletEnabled val="1"/>
        </dgm:presLayoutVars>
      </dgm:prSet>
      <dgm:spPr/>
    </dgm:pt>
    <dgm:pt modelId="{E18C6CF4-EDEB-4539-A36D-E0355B626199}" type="pres">
      <dgm:prSet presAssocID="{FB986F71-3126-4196-BD30-74AEDC39A1CA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D9FCD5E9-9E94-4534-BAB4-3DB8EB44E7D0}" type="pres">
      <dgm:prSet presAssocID="{FB986F71-3126-4196-BD30-74AEDC39A1CA}" presName="connSite1" presStyleCnt="0"/>
      <dgm:spPr/>
    </dgm:pt>
    <dgm:pt modelId="{6A63D16E-EEE6-4267-97EA-5AD7D2BC4E84}" type="pres">
      <dgm:prSet presAssocID="{D0B150DF-3AA4-454C-8652-25880449C422}" presName="Name9" presStyleLbl="sibTrans2D1" presStyleIdx="0" presStyleCnt="2"/>
      <dgm:spPr/>
    </dgm:pt>
    <dgm:pt modelId="{59BAED1E-A4FE-4FA3-8716-57917AF47F38}" type="pres">
      <dgm:prSet presAssocID="{F6D27D1B-CDCB-481F-B8FA-AB31B2A119DE}" presName="composite2" presStyleCnt="0"/>
      <dgm:spPr/>
    </dgm:pt>
    <dgm:pt modelId="{5C833856-7FAF-4B27-932C-67C7D08339F2}" type="pres">
      <dgm:prSet presAssocID="{F6D27D1B-CDCB-481F-B8FA-AB31B2A119DE}" presName="dummyNode2" presStyleLbl="node1" presStyleIdx="0" presStyleCnt="3"/>
      <dgm:spPr/>
    </dgm:pt>
    <dgm:pt modelId="{E83793B4-2C5C-4D90-82FA-E5EE4745664D}" type="pres">
      <dgm:prSet presAssocID="{F6D27D1B-CDCB-481F-B8FA-AB31B2A119DE}" presName="childNode2" presStyleLbl="bgAcc1" presStyleIdx="1" presStyleCnt="3">
        <dgm:presLayoutVars>
          <dgm:bulletEnabled val="1"/>
        </dgm:presLayoutVars>
      </dgm:prSet>
      <dgm:spPr/>
    </dgm:pt>
    <dgm:pt modelId="{67FFE978-6FBE-4424-80BE-B9E4B4DD0695}" type="pres">
      <dgm:prSet presAssocID="{F6D27D1B-CDCB-481F-B8FA-AB31B2A119DE}" presName="childNode2tx" presStyleLbl="bgAcc1" presStyleIdx="1" presStyleCnt="3">
        <dgm:presLayoutVars>
          <dgm:bulletEnabled val="1"/>
        </dgm:presLayoutVars>
      </dgm:prSet>
      <dgm:spPr/>
    </dgm:pt>
    <dgm:pt modelId="{029D1FDE-4DD7-4FA5-8C70-0C747477B66C}" type="pres">
      <dgm:prSet presAssocID="{F6D27D1B-CDCB-481F-B8FA-AB31B2A119DE}" presName="parentNode2" presStyleLbl="node1" presStyleIdx="1" presStyleCnt="3" custLinFactNeighborX="413" custLinFactNeighborY="-15681">
        <dgm:presLayoutVars>
          <dgm:chMax val="0"/>
          <dgm:bulletEnabled val="1"/>
        </dgm:presLayoutVars>
      </dgm:prSet>
      <dgm:spPr/>
    </dgm:pt>
    <dgm:pt modelId="{C2556EF6-41FF-46C6-8829-911BFA533FFE}" type="pres">
      <dgm:prSet presAssocID="{F6D27D1B-CDCB-481F-B8FA-AB31B2A119DE}" presName="connSite2" presStyleCnt="0"/>
      <dgm:spPr/>
    </dgm:pt>
    <dgm:pt modelId="{DC2A0ADB-DCE3-4BF4-9952-0394865777AC}" type="pres">
      <dgm:prSet presAssocID="{7AEB6639-3258-49E8-8B1F-B4A9C61922BE}" presName="Name18" presStyleLbl="sibTrans2D1" presStyleIdx="1" presStyleCnt="2"/>
      <dgm:spPr/>
    </dgm:pt>
    <dgm:pt modelId="{A874A3A3-A340-4ABC-99B5-7529D4415335}" type="pres">
      <dgm:prSet presAssocID="{58828492-5CEF-4AFE-95CB-5D7E6A18158B}" presName="composite1" presStyleCnt="0"/>
      <dgm:spPr/>
    </dgm:pt>
    <dgm:pt modelId="{14032C0B-60AE-432B-A713-F993D1C4BA8F}" type="pres">
      <dgm:prSet presAssocID="{58828492-5CEF-4AFE-95CB-5D7E6A18158B}" presName="dummyNode1" presStyleLbl="node1" presStyleIdx="1" presStyleCnt="3"/>
      <dgm:spPr/>
    </dgm:pt>
    <dgm:pt modelId="{69C28D3B-E083-42DF-9EA0-916CA12125A9}" type="pres">
      <dgm:prSet presAssocID="{58828492-5CEF-4AFE-95CB-5D7E6A18158B}" presName="childNode1" presStyleLbl="bgAcc1" presStyleIdx="2" presStyleCnt="3">
        <dgm:presLayoutVars>
          <dgm:bulletEnabled val="1"/>
        </dgm:presLayoutVars>
      </dgm:prSet>
      <dgm:spPr/>
    </dgm:pt>
    <dgm:pt modelId="{843715D2-C2C2-41EB-BDA3-21230FBA46DB}" type="pres">
      <dgm:prSet presAssocID="{58828492-5CEF-4AFE-95CB-5D7E6A18158B}" presName="childNode1tx" presStyleLbl="bgAcc1" presStyleIdx="2" presStyleCnt="3">
        <dgm:presLayoutVars>
          <dgm:bulletEnabled val="1"/>
        </dgm:presLayoutVars>
      </dgm:prSet>
      <dgm:spPr/>
    </dgm:pt>
    <dgm:pt modelId="{047F5837-10E2-4FFC-A492-DB8A19EF48CA}" type="pres">
      <dgm:prSet presAssocID="{58828492-5CEF-4AFE-95CB-5D7E6A18158B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7D6A154D-27BB-4CCE-9250-BCDD2CD5C383}" type="pres">
      <dgm:prSet presAssocID="{58828492-5CEF-4AFE-95CB-5D7E6A18158B}" presName="connSite1" presStyleCnt="0"/>
      <dgm:spPr/>
    </dgm:pt>
  </dgm:ptLst>
  <dgm:cxnLst>
    <dgm:cxn modelId="{CA96E113-7151-48C8-B4D5-7AA211772CC8}" srcId="{F6D27D1B-CDCB-481F-B8FA-AB31B2A119DE}" destId="{65B6D8B9-E558-4264-B37F-7B4B2A8896DF}" srcOrd="1" destOrd="0" parTransId="{04F5A724-3AA7-4E78-B992-BCB3E916993F}" sibTransId="{370A79FF-9957-49E1-811F-78AB198DD9E0}"/>
    <dgm:cxn modelId="{1FE4D618-724E-4829-BED3-DAA3C651B769}" type="presOf" srcId="{0B00F5A8-A0EF-4111-9D86-004317B4F49E}" destId="{E83793B4-2C5C-4D90-82FA-E5EE4745664D}" srcOrd="0" destOrd="0" presId="urn:microsoft.com/office/officeart/2005/8/layout/hProcess4"/>
    <dgm:cxn modelId="{A08CE81F-A93E-429F-943D-3B3662A0C042}" type="presOf" srcId="{F6D27D1B-CDCB-481F-B8FA-AB31B2A119DE}" destId="{029D1FDE-4DD7-4FA5-8C70-0C747477B66C}" srcOrd="0" destOrd="0" presId="urn:microsoft.com/office/officeart/2005/8/layout/hProcess4"/>
    <dgm:cxn modelId="{CD8DB924-6FA3-4F09-868A-81A9B4F7A059}" type="presOf" srcId="{F27E06E0-7A5D-469B-B6E8-873D1DB4AD4D}" destId="{843715D2-C2C2-41EB-BDA3-21230FBA46DB}" srcOrd="1" destOrd="2" presId="urn:microsoft.com/office/officeart/2005/8/layout/hProcess4"/>
    <dgm:cxn modelId="{ECE9152A-59A8-4A3A-9D34-DB38A074F636}" srcId="{0E9DE493-19D7-4EC9-97C9-5F26233F1106}" destId="{58828492-5CEF-4AFE-95CB-5D7E6A18158B}" srcOrd="2" destOrd="0" parTransId="{F664BA43-1B81-496F-A04E-CE4B4A525697}" sibTransId="{2D386477-EC66-449A-8D41-5F8A212C3D8E}"/>
    <dgm:cxn modelId="{4AAF8F2E-00D7-4AE1-9F2F-81AFB8FB5258}" type="presOf" srcId="{AFBDC49F-4B7A-41BE-9544-8D77700AD00D}" destId="{843715D2-C2C2-41EB-BDA3-21230FBA46DB}" srcOrd="1" destOrd="3" presId="urn:microsoft.com/office/officeart/2005/8/layout/hProcess4"/>
    <dgm:cxn modelId="{2D5B3E3B-3EE5-4072-933E-27DF5400591C}" srcId="{FB986F71-3126-4196-BD30-74AEDC39A1CA}" destId="{AB2E8498-CC81-452F-A895-08F3845AA347}" srcOrd="0" destOrd="0" parTransId="{4C65E2C8-0CBB-4D8C-AD60-6B0105C62B84}" sibTransId="{9A1F3304-AA9E-4FBC-89BA-9095C80E47C9}"/>
    <dgm:cxn modelId="{E33DA73B-C4A7-472D-88E9-D1B7FEC0C1F5}" type="presOf" srcId="{BF381BD4-48DC-48BF-8C18-C307CDD4D490}" destId="{BFE859F2-A9E8-4F95-9161-8EC68F2D30C4}" srcOrd="1" destOrd="1" presId="urn:microsoft.com/office/officeart/2005/8/layout/hProcess4"/>
    <dgm:cxn modelId="{8B37FE40-D7C8-473A-9D2D-D33173B003E6}" type="presOf" srcId="{6E7DBE00-7E5B-46F8-BBA0-CF0079A58E82}" destId="{843715D2-C2C2-41EB-BDA3-21230FBA46DB}" srcOrd="1" destOrd="1" presId="urn:microsoft.com/office/officeart/2005/8/layout/hProcess4"/>
    <dgm:cxn modelId="{241A4F42-3815-4A3A-A31B-C5E11FFB5E6D}" type="presOf" srcId="{FB986F71-3126-4196-BD30-74AEDC39A1CA}" destId="{E18C6CF4-EDEB-4539-A36D-E0355B626199}" srcOrd="0" destOrd="0" presId="urn:microsoft.com/office/officeart/2005/8/layout/hProcess4"/>
    <dgm:cxn modelId="{402F9D43-6A91-4B87-83A0-426BC9CD76A6}" type="presOf" srcId="{0B00F5A8-A0EF-4111-9D86-004317B4F49E}" destId="{67FFE978-6FBE-4424-80BE-B9E4B4DD0695}" srcOrd="1" destOrd="0" presId="urn:microsoft.com/office/officeart/2005/8/layout/hProcess4"/>
    <dgm:cxn modelId="{3D0DD764-A7C7-4ADC-BF3A-91A62A40E9EA}" type="presOf" srcId="{F27E06E0-7A5D-469B-B6E8-873D1DB4AD4D}" destId="{69C28D3B-E083-42DF-9EA0-916CA12125A9}" srcOrd="0" destOrd="2" presId="urn:microsoft.com/office/officeart/2005/8/layout/hProcess4"/>
    <dgm:cxn modelId="{5A81A06A-32AC-47FE-8E03-1CC9DEB2EA1B}" srcId="{F6D27D1B-CDCB-481F-B8FA-AB31B2A119DE}" destId="{6C3AD8C2-F48B-453C-B4C0-7470C16CA4E2}" srcOrd="2" destOrd="0" parTransId="{52B0D2E7-1EE6-40C0-81A2-0956D247F5F5}" sibTransId="{10CC0D29-A370-4FE4-ABCF-1B7527DDE504}"/>
    <dgm:cxn modelId="{3660076D-D39B-43A9-836A-4CC41D345140}" type="presOf" srcId="{AFBDC49F-4B7A-41BE-9544-8D77700AD00D}" destId="{69C28D3B-E083-42DF-9EA0-916CA12125A9}" srcOrd="0" destOrd="3" presId="urn:microsoft.com/office/officeart/2005/8/layout/hProcess4"/>
    <dgm:cxn modelId="{1423FC72-83C7-4510-8021-28EAEA493E68}" srcId="{0E9DE493-19D7-4EC9-97C9-5F26233F1106}" destId="{FB986F71-3126-4196-BD30-74AEDC39A1CA}" srcOrd="0" destOrd="0" parTransId="{9B3CE34A-9B3E-4D5F-94E0-DFBB94FF5A03}" sibTransId="{D0B150DF-3AA4-454C-8652-25880449C422}"/>
    <dgm:cxn modelId="{BD631057-753B-4655-AEC8-9DD58C0CA592}" srcId="{58828492-5CEF-4AFE-95CB-5D7E6A18158B}" destId="{F27E06E0-7A5D-469B-B6E8-873D1DB4AD4D}" srcOrd="2" destOrd="0" parTransId="{3F0B655D-1F2A-47FB-9388-444D388BF800}" sibTransId="{E02B6D8D-F695-4E60-8557-606A8F3C403F}"/>
    <dgm:cxn modelId="{4143D757-8617-4C89-8322-E3B29A1874AF}" srcId="{58828492-5CEF-4AFE-95CB-5D7E6A18158B}" destId="{68838C34-4D02-49F8-ADD7-BFA90D87B7EA}" srcOrd="0" destOrd="0" parTransId="{F2AD00AD-6A23-4C89-A107-68EF5D1F0B94}" sibTransId="{FFC4FCE7-6F2F-4F91-A74A-7C4C32A81657}"/>
    <dgm:cxn modelId="{E1602188-B573-41FF-9095-7B40F9CA44C2}" type="presOf" srcId="{6E7DBE00-7E5B-46F8-BBA0-CF0079A58E82}" destId="{69C28D3B-E083-42DF-9EA0-916CA12125A9}" srcOrd="0" destOrd="1" presId="urn:microsoft.com/office/officeart/2005/8/layout/hProcess4"/>
    <dgm:cxn modelId="{550EC38B-566A-4081-A7BE-0E49BE02764D}" type="presOf" srcId="{AB2E8498-CC81-452F-A895-08F3845AA347}" destId="{BFE859F2-A9E8-4F95-9161-8EC68F2D30C4}" srcOrd="1" destOrd="0" presId="urn:microsoft.com/office/officeart/2005/8/layout/hProcess4"/>
    <dgm:cxn modelId="{3ABA0793-9839-466A-BB8E-9E3D5DCF6C9B}" srcId="{58828492-5CEF-4AFE-95CB-5D7E6A18158B}" destId="{AFBDC49F-4B7A-41BE-9544-8D77700AD00D}" srcOrd="3" destOrd="0" parTransId="{3B22BB3D-FF8E-42B1-99DC-C98271024C87}" sibTransId="{C2FF2B6C-B7B6-4DE5-95CC-9811FF95F244}"/>
    <dgm:cxn modelId="{2E4F3995-3BA9-4020-9EA3-5FE3800C0EB9}" type="presOf" srcId="{6C3AD8C2-F48B-453C-B4C0-7470C16CA4E2}" destId="{E83793B4-2C5C-4D90-82FA-E5EE4745664D}" srcOrd="0" destOrd="2" presId="urn:microsoft.com/office/officeart/2005/8/layout/hProcess4"/>
    <dgm:cxn modelId="{A63D53AC-541A-4D09-9620-8B1C8D7B91DE}" srcId="{0E9DE493-19D7-4EC9-97C9-5F26233F1106}" destId="{F6D27D1B-CDCB-481F-B8FA-AB31B2A119DE}" srcOrd="1" destOrd="0" parTransId="{8A7BF306-8E53-4B16-9E7E-A79AE3DF6BE2}" sibTransId="{7AEB6639-3258-49E8-8B1F-B4A9C61922BE}"/>
    <dgm:cxn modelId="{4E74EABF-20DE-46D5-9BE9-0F84CEAF66AB}" type="presOf" srcId="{D0B150DF-3AA4-454C-8652-25880449C422}" destId="{6A63D16E-EEE6-4267-97EA-5AD7D2BC4E84}" srcOrd="0" destOrd="0" presId="urn:microsoft.com/office/officeart/2005/8/layout/hProcess4"/>
    <dgm:cxn modelId="{95276BC3-D2A9-422F-9390-BED3FD8C7BB0}" type="presOf" srcId="{0E9DE493-19D7-4EC9-97C9-5F26233F1106}" destId="{3960CFF8-4383-4382-8D6D-F2A00F508E8D}" srcOrd="0" destOrd="0" presId="urn:microsoft.com/office/officeart/2005/8/layout/hProcess4"/>
    <dgm:cxn modelId="{7EBBAEC4-0282-4F3E-860C-A6A26E3998F2}" type="presOf" srcId="{65B6D8B9-E558-4264-B37F-7B4B2A8896DF}" destId="{E83793B4-2C5C-4D90-82FA-E5EE4745664D}" srcOrd="0" destOrd="1" presId="urn:microsoft.com/office/officeart/2005/8/layout/hProcess4"/>
    <dgm:cxn modelId="{90D5F6C6-4E25-4C59-9DF6-6E2B25A59F46}" type="presOf" srcId="{68838C34-4D02-49F8-ADD7-BFA90D87B7EA}" destId="{69C28D3B-E083-42DF-9EA0-916CA12125A9}" srcOrd="0" destOrd="0" presId="urn:microsoft.com/office/officeart/2005/8/layout/hProcess4"/>
    <dgm:cxn modelId="{F70D0EC9-9EA8-4DAA-8913-E60ACE1580AE}" type="presOf" srcId="{6C3AD8C2-F48B-453C-B4C0-7470C16CA4E2}" destId="{67FFE978-6FBE-4424-80BE-B9E4B4DD0695}" srcOrd="1" destOrd="2" presId="urn:microsoft.com/office/officeart/2005/8/layout/hProcess4"/>
    <dgm:cxn modelId="{5F9EDECD-FB20-4615-B5EC-47255B2B532F}" srcId="{FB986F71-3126-4196-BD30-74AEDC39A1CA}" destId="{BF381BD4-48DC-48BF-8C18-C307CDD4D490}" srcOrd="1" destOrd="0" parTransId="{5D881325-883F-44A1-A5FB-E01856D07A5B}" sibTransId="{2C645F98-BC4B-4797-BC42-0872EA7B0575}"/>
    <dgm:cxn modelId="{A507C8D3-A0BB-44E4-82F7-15D18D34238D}" type="presOf" srcId="{68838C34-4D02-49F8-ADD7-BFA90D87B7EA}" destId="{843715D2-C2C2-41EB-BDA3-21230FBA46DB}" srcOrd="1" destOrd="0" presId="urn:microsoft.com/office/officeart/2005/8/layout/hProcess4"/>
    <dgm:cxn modelId="{FA45DADE-266F-4B82-B02F-D2732D8D9F51}" type="presOf" srcId="{58828492-5CEF-4AFE-95CB-5D7E6A18158B}" destId="{047F5837-10E2-4FFC-A492-DB8A19EF48CA}" srcOrd="0" destOrd="0" presId="urn:microsoft.com/office/officeart/2005/8/layout/hProcess4"/>
    <dgm:cxn modelId="{3D080EE7-BDF0-495B-A4FB-103A296CD73B}" srcId="{58828492-5CEF-4AFE-95CB-5D7E6A18158B}" destId="{6E7DBE00-7E5B-46F8-BBA0-CF0079A58E82}" srcOrd="1" destOrd="0" parTransId="{6FAC7821-43C2-4A12-9638-E9B1BDE7C8D8}" sibTransId="{65147ED7-18A4-49A5-9AEE-066FB0363316}"/>
    <dgm:cxn modelId="{86F910E7-C9D0-48E5-A3A3-C70127E96FC1}" srcId="{F6D27D1B-CDCB-481F-B8FA-AB31B2A119DE}" destId="{0B00F5A8-A0EF-4111-9D86-004317B4F49E}" srcOrd="0" destOrd="0" parTransId="{EC916B99-8D26-4265-B7BE-BB461C68DA5C}" sibTransId="{CE48C676-980A-4BAC-A3C8-9ABC315DAE51}"/>
    <dgm:cxn modelId="{835CA1EF-8C73-4A92-AB14-7F18CFCB3BBE}" type="presOf" srcId="{65B6D8B9-E558-4264-B37F-7B4B2A8896DF}" destId="{67FFE978-6FBE-4424-80BE-B9E4B4DD0695}" srcOrd="1" destOrd="1" presId="urn:microsoft.com/office/officeart/2005/8/layout/hProcess4"/>
    <dgm:cxn modelId="{FCC960F1-FFDB-446D-9C7D-06DB34FE036C}" type="presOf" srcId="{BF381BD4-48DC-48BF-8C18-C307CDD4D490}" destId="{96015622-8A46-45CF-A72A-2856B699B374}" srcOrd="0" destOrd="1" presId="urn:microsoft.com/office/officeart/2005/8/layout/hProcess4"/>
    <dgm:cxn modelId="{732F9AFA-01BF-4C18-A659-D951BF9FC05D}" type="presOf" srcId="{AB2E8498-CC81-452F-A895-08F3845AA347}" destId="{96015622-8A46-45CF-A72A-2856B699B374}" srcOrd="0" destOrd="0" presId="urn:microsoft.com/office/officeart/2005/8/layout/hProcess4"/>
    <dgm:cxn modelId="{E95209FE-82B0-40EF-AFE6-D8CCCCEA50E1}" type="presOf" srcId="{7AEB6639-3258-49E8-8B1F-B4A9C61922BE}" destId="{DC2A0ADB-DCE3-4BF4-9952-0394865777AC}" srcOrd="0" destOrd="0" presId="urn:microsoft.com/office/officeart/2005/8/layout/hProcess4"/>
    <dgm:cxn modelId="{89F19664-F574-44B4-924E-3D107B743F23}" type="presParOf" srcId="{3960CFF8-4383-4382-8D6D-F2A00F508E8D}" destId="{366CFF54-5C8F-47F9-BFD8-D9AF3EADDA3E}" srcOrd="0" destOrd="0" presId="urn:microsoft.com/office/officeart/2005/8/layout/hProcess4"/>
    <dgm:cxn modelId="{75C41B37-1CBE-4C45-8C4B-850855BD27C4}" type="presParOf" srcId="{3960CFF8-4383-4382-8D6D-F2A00F508E8D}" destId="{13688FBD-4079-41FE-A6A2-B5B0F293E6BF}" srcOrd="1" destOrd="0" presId="urn:microsoft.com/office/officeart/2005/8/layout/hProcess4"/>
    <dgm:cxn modelId="{3AA8FE4E-D0FB-4F4F-9F35-7B6B4E7D5E8D}" type="presParOf" srcId="{3960CFF8-4383-4382-8D6D-F2A00F508E8D}" destId="{224851B6-C14D-49DE-883B-A13003DA4601}" srcOrd="2" destOrd="0" presId="urn:microsoft.com/office/officeart/2005/8/layout/hProcess4"/>
    <dgm:cxn modelId="{A4DAABAE-FB49-4E79-80B0-1264A8E539FF}" type="presParOf" srcId="{224851B6-C14D-49DE-883B-A13003DA4601}" destId="{1439717B-283C-48FF-AF62-1990F52B6512}" srcOrd="0" destOrd="0" presId="urn:microsoft.com/office/officeart/2005/8/layout/hProcess4"/>
    <dgm:cxn modelId="{6FFC75D9-47EB-48FF-90CD-91F117AC22B7}" type="presParOf" srcId="{1439717B-283C-48FF-AF62-1990F52B6512}" destId="{BCCE6711-D1D8-4B2C-917E-41AB5A6114A8}" srcOrd="0" destOrd="0" presId="urn:microsoft.com/office/officeart/2005/8/layout/hProcess4"/>
    <dgm:cxn modelId="{FEE85E3F-72E5-4071-8EA1-3623F81173A1}" type="presParOf" srcId="{1439717B-283C-48FF-AF62-1990F52B6512}" destId="{96015622-8A46-45CF-A72A-2856B699B374}" srcOrd="1" destOrd="0" presId="urn:microsoft.com/office/officeart/2005/8/layout/hProcess4"/>
    <dgm:cxn modelId="{AC4982ED-AD83-45D0-AD2F-455F7901AF9F}" type="presParOf" srcId="{1439717B-283C-48FF-AF62-1990F52B6512}" destId="{BFE859F2-A9E8-4F95-9161-8EC68F2D30C4}" srcOrd="2" destOrd="0" presId="urn:microsoft.com/office/officeart/2005/8/layout/hProcess4"/>
    <dgm:cxn modelId="{565E0706-6737-49AB-A631-19EA6E16791C}" type="presParOf" srcId="{1439717B-283C-48FF-AF62-1990F52B6512}" destId="{E18C6CF4-EDEB-4539-A36D-E0355B626199}" srcOrd="3" destOrd="0" presId="urn:microsoft.com/office/officeart/2005/8/layout/hProcess4"/>
    <dgm:cxn modelId="{0F8395D2-489A-4650-9E19-52FEC57A410B}" type="presParOf" srcId="{1439717B-283C-48FF-AF62-1990F52B6512}" destId="{D9FCD5E9-9E94-4534-BAB4-3DB8EB44E7D0}" srcOrd="4" destOrd="0" presId="urn:microsoft.com/office/officeart/2005/8/layout/hProcess4"/>
    <dgm:cxn modelId="{9204B803-0CC8-4F9E-AC95-C709626A9F47}" type="presParOf" srcId="{224851B6-C14D-49DE-883B-A13003DA4601}" destId="{6A63D16E-EEE6-4267-97EA-5AD7D2BC4E84}" srcOrd="1" destOrd="0" presId="urn:microsoft.com/office/officeart/2005/8/layout/hProcess4"/>
    <dgm:cxn modelId="{DF63E90D-523A-4A3D-8E96-876C4878E690}" type="presParOf" srcId="{224851B6-C14D-49DE-883B-A13003DA4601}" destId="{59BAED1E-A4FE-4FA3-8716-57917AF47F38}" srcOrd="2" destOrd="0" presId="urn:microsoft.com/office/officeart/2005/8/layout/hProcess4"/>
    <dgm:cxn modelId="{ABC2BBAC-ABC6-4828-A656-FF0E45449B5D}" type="presParOf" srcId="{59BAED1E-A4FE-4FA3-8716-57917AF47F38}" destId="{5C833856-7FAF-4B27-932C-67C7D08339F2}" srcOrd="0" destOrd="0" presId="urn:microsoft.com/office/officeart/2005/8/layout/hProcess4"/>
    <dgm:cxn modelId="{57A8C77F-8539-4ED5-8B3E-AA69AEF39063}" type="presParOf" srcId="{59BAED1E-A4FE-4FA3-8716-57917AF47F38}" destId="{E83793B4-2C5C-4D90-82FA-E5EE4745664D}" srcOrd="1" destOrd="0" presId="urn:microsoft.com/office/officeart/2005/8/layout/hProcess4"/>
    <dgm:cxn modelId="{13C487BA-883D-4A71-9789-EB655F6279D7}" type="presParOf" srcId="{59BAED1E-A4FE-4FA3-8716-57917AF47F38}" destId="{67FFE978-6FBE-4424-80BE-B9E4B4DD0695}" srcOrd="2" destOrd="0" presId="urn:microsoft.com/office/officeart/2005/8/layout/hProcess4"/>
    <dgm:cxn modelId="{9DE711C0-DAD0-490A-8F9F-84EFF58B67F2}" type="presParOf" srcId="{59BAED1E-A4FE-4FA3-8716-57917AF47F38}" destId="{029D1FDE-4DD7-4FA5-8C70-0C747477B66C}" srcOrd="3" destOrd="0" presId="urn:microsoft.com/office/officeart/2005/8/layout/hProcess4"/>
    <dgm:cxn modelId="{7E60F800-B699-4C90-AE8B-FFA3C1DBAC2A}" type="presParOf" srcId="{59BAED1E-A4FE-4FA3-8716-57917AF47F38}" destId="{C2556EF6-41FF-46C6-8829-911BFA533FFE}" srcOrd="4" destOrd="0" presId="urn:microsoft.com/office/officeart/2005/8/layout/hProcess4"/>
    <dgm:cxn modelId="{15EEC923-9DD9-45F9-B1CE-E90ADC8BB3B2}" type="presParOf" srcId="{224851B6-C14D-49DE-883B-A13003DA4601}" destId="{DC2A0ADB-DCE3-4BF4-9952-0394865777AC}" srcOrd="3" destOrd="0" presId="urn:microsoft.com/office/officeart/2005/8/layout/hProcess4"/>
    <dgm:cxn modelId="{F83CC031-B411-4234-8023-6E45E782DC1B}" type="presParOf" srcId="{224851B6-C14D-49DE-883B-A13003DA4601}" destId="{A874A3A3-A340-4ABC-99B5-7529D4415335}" srcOrd="4" destOrd="0" presId="urn:microsoft.com/office/officeart/2005/8/layout/hProcess4"/>
    <dgm:cxn modelId="{7B362966-E9AB-40B9-8761-1F07E738ED93}" type="presParOf" srcId="{A874A3A3-A340-4ABC-99B5-7529D4415335}" destId="{14032C0B-60AE-432B-A713-F993D1C4BA8F}" srcOrd="0" destOrd="0" presId="urn:microsoft.com/office/officeart/2005/8/layout/hProcess4"/>
    <dgm:cxn modelId="{7577A14F-C73F-4E1A-8760-544ED1967544}" type="presParOf" srcId="{A874A3A3-A340-4ABC-99B5-7529D4415335}" destId="{69C28D3B-E083-42DF-9EA0-916CA12125A9}" srcOrd="1" destOrd="0" presId="urn:microsoft.com/office/officeart/2005/8/layout/hProcess4"/>
    <dgm:cxn modelId="{1637F8A1-F9FA-4AC7-AA80-AC52DBF6427F}" type="presParOf" srcId="{A874A3A3-A340-4ABC-99B5-7529D4415335}" destId="{843715D2-C2C2-41EB-BDA3-21230FBA46DB}" srcOrd="2" destOrd="0" presId="urn:microsoft.com/office/officeart/2005/8/layout/hProcess4"/>
    <dgm:cxn modelId="{C3A1CE6A-C0A2-460E-AEC5-91898FCAB7C6}" type="presParOf" srcId="{A874A3A3-A340-4ABC-99B5-7529D4415335}" destId="{047F5837-10E2-4FFC-A492-DB8A19EF48CA}" srcOrd="3" destOrd="0" presId="urn:microsoft.com/office/officeart/2005/8/layout/hProcess4"/>
    <dgm:cxn modelId="{B0B35EFC-EC0D-408D-96C0-AAE23E559E96}" type="presParOf" srcId="{A874A3A3-A340-4ABC-99B5-7529D4415335}" destId="{7D6A154D-27BB-4CCE-9250-BCDD2CD5C383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015622-8A46-45CF-A72A-2856B699B374}">
      <dsp:nvSpPr>
        <dsp:cNvPr id="0" name=""/>
        <dsp:cNvSpPr/>
      </dsp:nvSpPr>
      <dsp:spPr>
        <a:xfrm>
          <a:off x="4473" y="1247159"/>
          <a:ext cx="2839567" cy="234204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Open the same socket io enabled Canvas on multiple computers to start collaborating</a:t>
          </a:r>
        </a:p>
      </dsp:txBody>
      <dsp:txXfrm>
        <a:off x="58370" y="1301056"/>
        <a:ext cx="2731773" cy="1732387"/>
      </dsp:txXfrm>
    </dsp:sp>
    <dsp:sp modelId="{6A63D16E-EEE6-4267-97EA-5AD7D2BC4E84}">
      <dsp:nvSpPr>
        <dsp:cNvPr id="0" name=""/>
        <dsp:cNvSpPr/>
      </dsp:nvSpPr>
      <dsp:spPr>
        <a:xfrm>
          <a:off x="1585376" y="1751595"/>
          <a:ext cx="3210354" cy="3210354"/>
        </a:xfrm>
        <a:prstGeom prst="leftCircularArrow">
          <a:avLst>
            <a:gd name="adj1" fmla="val 3398"/>
            <a:gd name="adj2" fmla="val 420619"/>
            <a:gd name="adj3" fmla="val 2196129"/>
            <a:gd name="adj4" fmla="val 9024489"/>
            <a:gd name="adj5" fmla="val 3965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18C6CF4-EDEB-4539-A36D-E0355B626199}">
      <dsp:nvSpPr>
        <dsp:cNvPr id="0" name=""/>
        <dsp:cNvSpPr/>
      </dsp:nvSpPr>
      <dsp:spPr>
        <a:xfrm>
          <a:off x="635488" y="3087340"/>
          <a:ext cx="2524059" cy="100373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Setup of Canvas</a:t>
          </a:r>
        </a:p>
      </dsp:txBody>
      <dsp:txXfrm>
        <a:off x="664886" y="3116738"/>
        <a:ext cx="2465263" cy="944939"/>
      </dsp:txXfrm>
    </dsp:sp>
    <dsp:sp modelId="{E83793B4-2C5C-4D90-82FA-E5EE4745664D}">
      <dsp:nvSpPr>
        <dsp:cNvPr id="0" name=""/>
        <dsp:cNvSpPr/>
      </dsp:nvSpPr>
      <dsp:spPr>
        <a:xfrm>
          <a:off x="3679046" y="1247159"/>
          <a:ext cx="2839567" cy="234204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Design collaboratively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Discuss using Text or speech without moving out from the canvas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Use and share required files using </a:t>
          </a:r>
          <a:r>
            <a:rPr lang="en-US" sz="1700" kern="1200" dirty="0" err="1"/>
            <a:t>Weavy</a:t>
          </a:r>
          <a:r>
            <a:rPr lang="en-US" sz="1700" kern="1200" dirty="0"/>
            <a:t> file picker</a:t>
          </a:r>
        </a:p>
      </dsp:txBody>
      <dsp:txXfrm>
        <a:off x="3732943" y="1802924"/>
        <a:ext cx="2731773" cy="1732387"/>
      </dsp:txXfrm>
    </dsp:sp>
    <dsp:sp modelId="{DC2A0ADB-DCE3-4BF4-9952-0394865777AC}">
      <dsp:nvSpPr>
        <dsp:cNvPr id="0" name=""/>
        <dsp:cNvSpPr/>
      </dsp:nvSpPr>
      <dsp:spPr>
        <a:xfrm>
          <a:off x="5200339" y="-295537"/>
          <a:ext cx="3566123" cy="3566123"/>
        </a:xfrm>
        <a:prstGeom prst="circularArrow">
          <a:avLst>
            <a:gd name="adj1" fmla="val 3059"/>
            <a:gd name="adj2" fmla="val 375630"/>
            <a:gd name="adj3" fmla="val 19635827"/>
            <a:gd name="adj4" fmla="val 12762479"/>
            <a:gd name="adj5" fmla="val 3569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29D1FDE-4DD7-4FA5-8C70-0C747477B66C}">
      <dsp:nvSpPr>
        <dsp:cNvPr id="0" name=""/>
        <dsp:cNvSpPr/>
      </dsp:nvSpPr>
      <dsp:spPr>
        <a:xfrm>
          <a:off x="4320485" y="587896"/>
          <a:ext cx="2524059" cy="100373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Design</a:t>
          </a:r>
        </a:p>
      </dsp:txBody>
      <dsp:txXfrm>
        <a:off x="4349883" y="617294"/>
        <a:ext cx="2465263" cy="944939"/>
      </dsp:txXfrm>
    </dsp:sp>
    <dsp:sp modelId="{69C28D3B-E083-42DF-9EA0-916CA12125A9}">
      <dsp:nvSpPr>
        <dsp:cNvPr id="0" name=""/>
        <dsp:cNvSpPr/>
      </dsp:nvSpPr>
      <dsp:spPr>
        <a:xfrm>
          <a:off x="7353619" y="1247159"/>
          <a:ext cx="2839567" cy="234204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Save the work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Or refresh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Or switch to new design theme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All at one place</a:t>
          </a:r>
        </a:p>
      </dsp:txBody>
      <dsp:txXfrm>
        <a:off x="7407516" y="1301056"/>
        <a:ext cx="2731773" cy="1732387"/>
      </dsp:txXfrm>
    </dsp:sp>
    <dsp:sp modelId="{047F5837-10E2-4FFC-A492-DB8A19EF48CA}">
      <dsp:nvSpPr>
        <dsp:cNvPr id="0" name=""/>
        <dsp:cNvSpPr/>
      </dsp:nvSpPr>
      <dsp:spPr>
        <a:xfrm>
          <a:off x="7984633" y="3087340"/>
          <a:ext cx="2524059" cy="100373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Finalize</a:t>
          </a:r>
        </a:p>
      </dsp:txBody>
      <dsp:txXfrm>
        <a:off x="8014031" y="3116738"/>
        <a:ext cx="2465263" cy="9449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10/19/2020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10/19/2020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10/19/2020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10/19/2020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10/19/2020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10/19/2020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10/19/2020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10/19/2020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10/19/2020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909836" y="505408"/>
            <a:ext cx="8229600" cy="2895600"/>
          </a:xfrm>
        </p:spPr>
        <p:txBody>
          <a:bodyPr/>
          <a:lstStyle/>
          <a:p>
            <a:r>
              <a:rPr lang="en-US" dirty="0" err="1"/>
              <a:t>WeavCanvas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981844" y="3861048"/>
            <a:ext cx="8568952" cy="1512168"/>
          </a:xfrm>
        </p:spPr>
        <p:txBody>
          <a:bodyPr>
            <a:normAutofit/>
          </a:bodyPr>
          <a:lstStyle/>
          <a:p>
            <a:r>
              <a:rPr lang="it-IT" sz="2400" dirty="0"/>
              <a:t>Team: TrojanX</a:t>
            </a:r>
          </a:p>
          <a:p>
            <a:r>
              <a:rPr lang="it-IT" sz="2400" dirty="0"/>
              <a:t>Members: Ananya Sajwan &amp; Soumyadeepta Das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1" y="260648"/>
            <a:ext cx="9144001" cy="1224136"/>
          </a:xfrm>
        </p:spPr>
        <p:txBody>
          <a:bodyPr>
            <a:normAutofit/>
          </a:bodyPr>
          <a:lstStyle/>
          <a:p>
            <a:r>
              <a:rPr lang="en-US" sz="4400" dirty="0"/>
              <a:t>Technology Stack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2133972" y="1416224"/>
            <a:ext cx="9134391" cy="50405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200" dirty="0"/>
              <a:t>1) </a:t>
            </a:r>
            <a:r>
              <a:rPr lang="en-US" sz="3200" dirty="0" err="1"/>
              <a:t>NodeJs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2) sockets </a:t>
            </a:r>
          </a:p>
          <a:p>
            <a:pPr marL="0" indent="0">
              <a:buNone/>
            </a:pPr>
            <a:r>
              <a:rPr lang="en-US" sz="3200" dirty="0"/>
              <a:t>3) p5.js </a:t>
            </a:r>
          </a:p>
          <a:p>
            <a:pPr marL="0" indent="0">
              <a:buNone/>
            </a:pPr>
            <a:r>
              <a:rPr lang="en-US" sz="3200" dirty="0"/>
              <a:t>4) </a:t>
            </a:r>
            <a:r>
              <a:rPr lang="en-US" sz="3200" dirty="0" err="1"/>
              <a:t>Weavy</a:t>
            </a:r>
            <a:r>
              <a:rPr lang="en-US" sz="3200" dirty="0"/>
              <a:t> file browser </a:t>
            </a:r>
          </a:p>
          <a:p>
            <a:pPr marL="0" indent="0">
              <a:buNone/>
            </a:pPr>
            <a:r>
              <a:rPr lang="en-US" sz="3200" dirty="0"/>
              <a:t>5) </a:t>
            </a:r>
            <a:r>
              <a:rPr lang="en-US" sz="3200" dirty="0" err="1"/>
              <a:t>Webkit</a:t>
            </a:r>
            <a:r>
              <a:rPr lang="en-US" sz="3200" dirty="0"/>
              <a:t> Speech Recognizer </a:t>
            </a:r>
          </a:p>
          <a:p>
            <a:pPr marL="0" indent="0">
              <a:buNone/>
            </a:pPr>
            <a:r>
              <a:rPr lang="en-US" sz="3200" dirty="0"/>
              <a:t>6) Text2Speech </a:t>
            </a:r>
          </a:p>
          <a:p>
            <a:pPr marL="0" indent="0">
              <a:buNone/>
            </a:pPr>
            <a:r>
              <a:rPr lang="en-US" sz="3200" dirty="0"/>
              <a:t>7) Express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81085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83F7C5-D801-4F76-8307-43C2E08AC7DB}"/>
              </a:ext>
            </a:extLst>
          </p:cNvPr>
          <p:cNvSpPr txBox="1"/>
          <p:nvPr/>
        </p:nvSpPr>
        <p:spPr>
          <a:xfrm>
            <a:off x="2022716" y="2120077"/>
            <a:ext cx="73448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72042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32023" y="44624"/>
            <a:ext cx="9144001" cy="137160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1045" y="1628800"/>
            <a:ext cx="9134391" cy="4404321"/>
          </a:xfrm>
        </p:spPr>
        <p:txBody>
          <a:bodyPr/>
          <a:lstStyle/>
          <a:p>
            <a:r>
              <a:rPr lang="en-US" dirty="0"/>
              <a:t>Designers and Painters are turning to digital tools for their work, and require collaboration and file management without any compromise on the performance of their work.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Our project </a:t>
            </a:r>
            <a:r>
              <a:rPr lang="en-US" dirty="0" err="1"/>
              <a:t>WeavCanvas</a:t>
            </a:r>
            <a:r>
              <a:rPr lang="en-US" dirty="0"/>
              <a:t> allows artists and designers to seamlessly create stunning paintings and geometrical designs, using our AI canvas and unique brushes.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They can collaborate with others in real time even from different devices, as our projects will be using </a:t>
            </a:r>
            <a:r>
              <a:rPr lang="en-US" dirty="0" err="1"/>
              <a:t>websockets</a:t>
            </a:r>
            <a:r>
              <a:rPr lang="en-US" dirty="0"/>
              <a:t> from socket.io.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32023" y="44624"/>
            <a:ext cx="9144001" cy="137160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1045" y="1628800"/>
            <a:ext cx="9134391" cy="4404321"/>
          </a:xfrm>
        </p:spPr>
        <p:txBody>
          <a:bodyPr/>
          <a:lstStyle/>
          <a:p>
            <a:r>
              <a:rPr lang="en-US" dirty="0"/>
              <a:t> The project will also allow speech to text and text to speech messaging as they </a:t>
            </a:r>
            <a:r>
              <a:rPr lang="en-US" dirty="0" err="1"/>
              <a:t>dont</a:t>
            </a:r>
            <a:r>
              <a:rPr lang="en-US" dirty="0"/>
              <a:t> </a:t>
            </a:r>
            <a:r>
              <a:rPr lang="en-US" dirty="0" err="1"/>
              <a:t>wanna</a:t>
            </a:r>
            <a:r>
              <a:rPr lang="en-US" dirty="0"/>
              <a:t> type while doing the art, and save it as </a:t>
            </a:r>
            <a:r>
              <a:rPr lang="en-US" dirty="0" err="1"/>
              <a:t>png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will be integrating </a:t>
            </a:r>
            <a:r>
              <a:rPr lang="en-US" dirty="0" err="1"/>
              <a:t>Weavy</a:t>
            </a:r>
            <a:r>
              <a:rPr lang="en-US" dirty="0"/>
              <a:t> File browser, so that they can it allows easy management of files and picking required files from their canvas without moving over to any other place.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881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3B305-733F-41BC-A6B9-3DE86821D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1" y="188640"/>
            <a:ext cx="9144001" cy="671736"/>
          </a:xfrm>
        </p:spPr>
        <p:txBody>
          <a:bodyPr/>
          <a:lstStyle/>
          <a:p>
            <a:r>
              <a:rPr lang="en-IN" dirty="0"/>
              <a:t>Home Screen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FCF4FF9-EA73-4F02-8204-A42DD85ED1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87" b="6964"/>
          <a:stretch/>
        </p:blipFill>
        <p:spPr>
          <a:xfrm>
            <a:off x="1" y="860377"/>
            <a:ext cx="12188824" cy="5967198"/>
          </a:xfrm>
        </p:spPr>
      </p:pic>
    </p:spTree>
    <p:extLst>
      <p:ext uri="{BB962C8B-B14F-4D97-AF65-F5344CB8AC3E}">
        <p14:creationId xmlns:p14="http://schemas.microsoft.com/office/powerpoint/2010/main" val="190482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Process Flow</a:t>
            </a:r>
          </a:p>
        </p:txBody>
      </p:sp>
      <p:graphicFrame>
        <p:nvGraphicFramePr>
          <p:cNvPr id="3" name="Content Placeholder 2" descr="Alternating Flow diagram showing 3 groups arranged from left to right with a title and bullet points in each group and a curved arrow showing the flow from one group to the next.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5803945"/>
              </p:ext>
            </p:extLst>
          </p:nvPr>
        </p:nvGraphicFramePr>
        <p:xfrm>
          <a:off x="765820" y="1905000"/>
          <a:ext cx="10513167" cy="4836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F535-C053-46E6-B6CD-8D2DE0C2C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852" y="373063"/>
            <a:ext cx="10369152" cy="1094952"/>
          </a:xfrm>
        </p:spPr>
        <p:txBody>
          <a:bodyPr>
            <a:normAutofit/>
          </a:bodyPr>
          <a:lstStyle/>
          <a:p>
            <a:r>
              <a:rPr lang="en-US" dirty="0" err="1"/>
              <a:t>WeavCanvas</a:t>
            </a:r>
            <a:r>
              <a:rPr lang="en-US" dirty="0"/>
              <a:t> will have 2 types of Canvas and Brushes: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CAB91-BD42-4B32-A976-48770A951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1) Calligraphy and artist canvas with different brushes:</a:t>
            </a:r>
            <a:endParaRPr lang="en-IN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5E85228-165B-4D1F-8C8C-2C66A1410ED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4" b="6939"/>
          <a:stretch/>
        </p:blipFill>
        <p:spPr>
          <a:xfrm>
            <a:off x="117748" y="3072408"/>
            <a:ext cx="6874885" cy="33843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EB9C0C-2F42-4D99-9858-2D879596DF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66" t="7990" r="1557" b="13241"/>
          <a:stretch/>
        </p:blipFill>
        <p:spPr>
          <a:xfrm>
            <a:off x="7246540" y="3115097"/>
            <a:ext cx="4594111" cy="208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481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F535-C053-46E6-B6CD-8D2DE0C2C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852" y="373063"/>
            <a:ext cx="10369152" cy="1094952"/>
          </a:xfrm>
        </p:spPr>
        <p:txBody>
          <a:bodyPr>
            <a:normAutofit/>
          </a:bodyPr>
          <a:lstStyle/>
          <a:p>
            <a:r>
              <a:rPr lang="en-US" dirty="0" err="1"/>
              <a:t>WeavCanvas</a:t>
            </a:r>
            <a:r>
              <a:rPr lang="en-US" dirty="0"/>
              <a:t> will have 2 types of Canvas and Brushes: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CAB91-BD42-4B32-A976-48770A951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5860" y="1556792"/>
            <a:ext cx="9134391" cy="411480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2) Kaleidoscope canvas which will allow creation of Symmetric and geometric designs with minimal or no skill.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980084-00F6-4767-BC86-D0A2410114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28" r="966" b="5428"/>
          <a:stretch/>
        </p:blipFill>
        <p:spPr>
          <a:xfrm>
            <a:off x="1701924" y="2492896"/>
            <a:ext cx="7776863" cy="393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075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F535-C053-46E6-B6CD-8D2DE0C2C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852" y="373063"/>
            <a:ext cx="10369152" cy="679673"/>
          </a:xfrm>
        </p:spPr>
        <p:txBody>
          <a:bodyPr>
            <a:normAutofit/>
          </a:bodyPr>
          <a:lstStyle/>
          <a:p>
            <a:r>
              <a:rPr lang="en-US" dirty="0"/>
              <a:t>Speech to Text and Vice Versa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CAB91-BD42-4B32-A976-48770A951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5860" y="1268760"/>
            <a:ext cx="9134391" cy="4114801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The discuss button allows the users to discuss using speech to text and text to speech, seamlessly working collaboratively as well as documenting.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5EAEF0-46AE-4C04-A8C5-44715754D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89" r="50000" b="42569"/>
          <a:stretch/>
        </p:blipFill>
        <p:spPr>
          <a:xfrm>
            <a:off x="2277988" y="2492896"/>
            <a:ext cx="6696744" cy="4041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955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32023" y="44624"/>
            <a:ext cx="9144001" cy="1371600"/>
          </a:xfrm>
        </p:spPr>
        <p:txBody>
          <a:bodyPr/>
          <a:lstStyle/>
          <a:p>
            <a:r>
              <a:rPr lang="en-US" sz="5400" dirty="0"/>
              <a:t>Impact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1045" y="1628800"/>
            <a:ext cx="9134391" cy="44043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This project adds to :</a:t>
            </a:r>
          </a:p>
          <a:p>
            <a:pPr marL="0" indent="0">
              <a:buNone/>
            </a:pPr>
            <a:r>
              <a:rPr lang="en-US" sz="3200" dirty="0"/>
              <a:t> 1) Realtime Collaboration </a:t>
            </a:r>
          </a:p>
          <a:p>
            <a:pPr marL="0" indent="0">
              <a:buNone/>
            </a:pPr>
            <a:r>
              <a:rPr lang="en-US" sz="3200" dirty="0"/>
              <a:t>2) Design AI </a:t>
            </a:r>
          </a:p>
          <a:p>
            <a:pPr marL="0" indent="0">
              <a:buNone/>
            </a:pPr>
            <a:r>
              <a:rPr lang="en-US" sz="3200" dirty="0"/>
              <a:t>3) Easy communication while doing the work, </a:t>
            </a:r>
            <a:r>
              <a:rPr lang="en-US" sz="3200" dirty="0" err="1"/>
              <a:t>instaed</a:t>
            </a:r>
            <a:r>
              <a:rPr lang="en-US" sz="3200" dirty="0"/>
              <a:t> of context switching </a:t>
            </a:r>
          </a:p>
          <a:p>
            <a:pPr marL="0" indent="0">
              <a:buNone/>
            </a:pPr>
            <a:r>
              <a:rPr lang="en-US" sz="3200" dirty="0"/>
              <a:t>4) Easy file management </a:t>
            </a:r>
          </a:p>
          <a:p>
            <a:pPr marL="0" indent="0">
              <a:buNone/>
            </a:pPr>
            <a:r>
              <a:rPr lang="en-US" sz="3200" dirty="0"/>
              <a:t>5) All in one experience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95376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67</TotalTime>
  <Words>365</Words>
  <Application>Microsoft Office PowerPoint</Application>
  <PresentationFormat>Custom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Digital Blue Tunnel 16x9</vt:lpstr>
      <vt:lpstr>WeavCanvas</vt:lpstr>
      <vt:lpstr>Overview</vt:lpstr>
      <vt:lpstr>Overview</vt:lpstr>
      <vt:lpstr>Home Screen</vt:lpstr>
      <vt:lpstr>Process Flow</vt:lpstr>
      <vt:lpstr>WeavCanvas will have 2 types of Canvas and Brushes:</vt:lpstr>
      <vt:lpstr>WeavCanvas will have 2 types of Canvas and Brushes:</vt:lpstr>
      <vt:lpstr>Speech to Text and Vice Versa</vt:lpstr>
      <vt:lpstr>Impact</vt:lpstr>
      <vt:lpstr>Technology Stack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WeavCanvas</dc:title>
  <dc:creator>Soumyadeepta</dc:creator>
  <cp:lastModifiedBy>Soumyadeepta</cp:lastModifiedBy>
  <cp:revision>6</cp:revision>
  <dcterms:created xsi:type="dcterms:W3CDTF">2020-10-19T16:24:46Z</dcterms:created>
  <dcterms:modified xsi:type="dcterms:W3CDTF">2020-10-19T17:32:29Z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